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  <p:sldMasterId id="2147483678" r:id="rId6"/>
    <p:sldMasterId id="2147483673" r:id="rId7"/>
  </p:sldMasterIdLst>
  <p:sldIdLst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01CA0-86E0-4BDF-AC1E-EAF8AB28674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57932" y="2235200"/>
            <a:ext cx="6510068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accent5"/>
                </a:solidFill>
                <a:latin typeface="Agency FB" panose="020B05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B05DA0-13BE-4434-BA27-0EFFB46E3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7932" y="4803382"/>
            <a:ext cx="6510068" cy="93225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369759-6BA3-49B9-83F9-EB776EE0A6BB}"/>
              </a:ext>
            </a:extLst>
          </p:cNvPr>
          <p:cNvSpPr/>
          <p:nvPr userDrawn="1"/>
        </p:nvSpPr>
        <p:spPr>
          <a:xfrm>
            <a:off x="0" y="5315"/>
            <a:ext cx="2052084" cy="685268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472CB7D-C003-48C5-99AB-2FF201EAB86E}"/>
              </a:ext>
            </a:extLst>
          </p:cNvPr>
          <p:cNvSpPr/>
          <p:nvPr userDrawn="1"/>
        </p:nvSpPr>
        <p:spPr>
          <a:xfrm>
            <a:off x="257729" y="146197"/>
            <a:ext cx="3060000" cy="30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B0B73221-43CD-4BF7-B201-A46DB8DB25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29" y="232031"/>
            <a:ext cx="28800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806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black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678FBE-944A-4D7F-A6E0-B87673E1514C}"/>
              </a:ext>
            </a:extLst>
          </p:cNvPr>
          <p:cNvSpPr/>
          <p:nvPr userDrawn="1"/>
        </p:nvSpPr>
        <p:spPr>
          <a:xfrm>
            <a:off x="0" y="1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FDF0C5E-130D-422A-BFE4-FED2808AEAFF}"/>
              </a:ext>
            </a:extLst>
          </p:cNvPr>
          <p:cNvSpPr/>
          <p:nvPr userDrawn="1"/>
        </p:nvSpPr>
        <p:spPr>
          <a:xfrm>
            <a:off x="5466000" y="205726"/>
            <a:ext cx="1260000" cy="12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022BC81D-6FC5-4264-AEFE-BF3356C89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000" y="295726"/>
            <a:ext cx="1080000" cy="1080000"/>
          </a:xfrm>
          <a:prstGeom prst="rect">
            <a:avLst/>
          </a:prstGeom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F9237996-A33F-44EF-97C3-08CD0832480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21312" y="2337096"/>
            <a:ext cx="4901169" cy="23763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0"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07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grey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678FBE-944A-4D7F-A6E0-B87673E1514C}"/>
              </a:ext>
            </a:extLst>
          </p:cNvPr>
          <p:cNvSpPr/>
          <p:nvPr userDrawn="1"/>
        </p:nvSpPr>
        <p:spPr>
          <a:xfrm>
            <a:off x="0" y="1"/>
            <a:ext cx="6096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A643080-DD8A-4244-9439-109E8B6D37DF}"/>
              </a:ext>
            </a:extLst>
          </p:cNvPr>
          <p:cNvSpPr/>
          <p:nvPr userDrawn="1"/>
        </p:nvSpPr>
        <p:spPr>
          <a:xfrm>
            <a:off x="5466000" y="205726"/>
            <a:ext cx="1260000" cy="12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72F4FF4B-A945-44AA-8C36-F60C1383B5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000" y="295726"/>
            <a:ext cx="1080000" cy="1080000"/>
          </a:xfrm>
          <a:prstGeom prst="rect">
            <a:avLst/>
          </a:prstGeom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D87DDCC-B666-4099-B8BF-90B445079D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21312" y="2337096"/>
            <a:ext cx="4901169" cy="23763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0"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478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orange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678FBE-944A-4D7F-A6E0-B87673E1514C}"/>
              </a:ext>
            </a:extLst>
          </p:cNvPr>
          <p:cNvSpPr/>
          <p:nvPr userDrawn="1"/>
        </p:nvSpPr>
        <p:spPr>
          <a:xfrm>
            <a:off x="0" y="1"/>
            <a:ext cx="6096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2812C97-A23D-4761-B8A6-A04EA1D8D04F}"/>
              </a:ext>
            </a:extLst>
          </p:cNvPr>
          <p:cNvSpPr/>
          <p:nvPr userDrawn="1"/>
        </p:nvSpPr>
        <p:spPr>
          <a:xfrm>
            <a:off x="5466000" y="205726"/>
            <a:ext cx="1260000" cy="12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6ABF6A7E-E778-49F1-8C73-562DC0283A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000" y="295726"/>
            <a:ext cx="1080000" cy="1080000"/>
          </a:xfrm>
          <a:prstGeom prst="rect">
            <a:avLst/>
          </a:prstGeom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FD59E1A1-E983-4174-8A9D-A7840BFC89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21312" y="2337096"/>
            <a:ext cx="4901169" cy="23763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0"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3198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blue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678FBE-944A-4D7F-A6E0-B87673E1514C}"/>
              </a:ext>
            </a:extLst>
          </p:cNvPr>
          <p:cNvSpPr/>
          <p:nvPr userDrawn="1"/>
        </p:nvSpPr>
        <p:spPr>
          <a:xfrm>
            <a:off x="0" y="1"/>
            <a:ext cx="6096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50E7E7C-C1C2-4A16-8F7F-A9A168559201}"/>
              </a:ext>
            </a:extLst>
          </p:cNvPr>
          <p:cNvSpPr/>
          <p:nvPr userDrawn="1"/>
        </p:nvSpPr>
        <p:spPr>
          <a:xfrm>
            <a:off x="5466000" y="205726"/>
            <a:ext cx="1260000" cy="12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4E7CC341-B4F2-490D-9890-26881818C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000" y="295726"/>
            <a:ext cx="1080000" cy="1080000"/>
          </a:xfrm>
          <a:prstGeom prst="rect">
            <a:avLst/>
          </a:prstGeom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7D0B5CC-F5B9-4E45-A30C-80FBFD0768E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21312" y="2337096"/>
            <a:ext cx="4901169" cy="23763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0"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63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yellow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678FBE-944A-4D7F-A6E0-B87673E1514C}"/>
              </a:ext>
            </a:extLst>
          </p:cNvPr>
          <p:cNvSpPr/>
          <p:nvPr userDrawn="1"/>
        </p:nvSpPr>
        <p:spPr>
          <a:xfrm>
            <a:off x="0" y="1"/>
            <a:ext cx="609600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F0DAB60-26E6-4894-9087-2079062D1042}"/>
              </a:ext>
            </a:extLst>
          </p:cNvPr>
          <p:cNvSpPr/>
          <p:nvPr userDrawn="1"/>
        </p:nvSpPr>
        <p:spPr>
          <a:xfrm>
            <a:off x="5466000" y="205726"/>
            <a:ext cx="1260000" cy="12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91305AE1-8390-40A9-849F-12A94D5E94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000" y="295726"/>
            <a:ext cx="1080000" cy="1080000"/>
          </a:xfrm>
          <a:prstGeom prst="rect">
            <a:avLst/>
          </a:prstGeom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D3C3FAE4-8F29-4306-B33E-7E693A4931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21312" y="2337096"/>
            <a:ext cx="4901169" cy="23763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0"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3984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CE78C68-E6EA-4DF6-B992-673AF5990D6D}"/>
              </a:ext>
            </a:extLst>
          </p:cNvPr>
          <p:cNvSpPr txBox="1"/>
          <p:nvPr userDrawn="1"/>
        </p:nvSpPr>
        <p:spPr>
          <a:xfrm>
            <a:off x="6622331" y="5710879"/>
            <a:ext cx="43174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400" dirty="0">
                <a:solidFill>
                  <a:schemeClr val="tx1"/>
                </a:solidFill>
              </a:rPr>
              <a:t>Twitter: 	@space_ou</a:t>
            </a:r>
          </a:p>
          <a:p>
            <a:pPr algn="l"/>
            <a:r>
              <a:rPr lang="en-GB" sz="1400" dirty="0">
                <a:solidFill>
                  <a:schemeClr val="tx1"/>
                </a:solidFill>
              </a:rPr>
              <a:t>IG: 	@ouspacesociety</a:t>
            </a:r>
          </a:p>
          <a:p>
            <a:pPr algn="l"/>
            <a:r>
              <a:rPr lang="en-GB" sz="1400" dirty="0">
                <a:solidFill>
                  <a:schemeClr val="tx1"/>
                </a:solidFill>
              </a:rPr>
              <a:t>FB: 	Open University Space Society</a:t>
            </a:r>
          </a:p>
        </p:txBody>
      </p:sp>
    </p:spTree>
    <p:extLst>
      <p:ext uri="{BB962C8B-B14F-4D97-AF65-F5344CB8AC3E}">
        <p14:creationId xmlns:p14="http://schemas.microsoft.com/office/powerpoint/2010/main" val="3046126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636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C24EB-F514-49F6-979A-2A4EB477EF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/>
                </a:solidFill>
                <a:latin typeface="Agency FB" panose="020B05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E2EAC7-7876-436E-AD90-5681F7F10CD6}"/>
              </a:ext>
            </a:extLst>
          </p:cNvPr>
          <p:cNvSpPr/>
          <p:nvPr userDrawn="1"/>
        </p:nvSpPr>
        <p:spPr>
          <a:xfrm>
            <a:off x="0" y="5943600"/>
            <a:ext cx="12192000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8654A14-8E9C-45ED-9E43-20E64426BAA9}"/>
              </a:ext>
            </a:extLst>
          </p:cNvPr>
          <p:cNvSpPr/>
          <p:nvPr userDrawn="1"/>
        </p:nvSpPr>
        <p:spPr>
          <a:xfrm>
            <a:off x="197789" y="5399896"/>
            <a:ext cx="1260000" cy="12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 descr="Logo&#10;&#10;Description automatically generated with medium confidence">
            <a:extLst>
              <a:ext uri="{FF2B5EF4-FFF2-40B4-BE49-F238E27FC236}">
                <a16:creationId xmlns:a16="http://schemas.microsoft.com/office/drawing/2014/main" id="{6F4B7906-F309-472D-8816-5138F118C2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89" y="5489896"/>
            <a:ext cx="1080000" cy="1080000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9BF0079-06A6-44DA-9FD4-453D37BAB1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09749"/>
            <a:ext cx="10515600" cy="350014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33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6F12F57-C51A-4FD0-A905-0DD137F37226}"/>
              </a:ext>
            </a:extLst>
          </p:cNvPr>
          <p:cNvSpPr/>
          <p:nvPr userDrawn="1"/>
        </p:nvSpPr>
        <p:spPr>
          <a:xfrm>
            <a:off x="0" y="5943600"/>
            <a:ext cx="12192000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29EE1FB-D758-4B95-9E58-D0B2051DA5F1}"/>
              </a:ext>
            </a:extLst>
          </p:cNvPr>
          <p:cNvSpPr/>
          <p:nvPr userDrawn="1"/>
        </p:nvSpPr>
        <p:spPr>
          <a:xfrm>
            <a:off x="197789" y="5399896"/>
            <a:ext cx="1260000" cy="12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 descr="Logo&#10;&#10;Description automatically generated with medium confidence">
            <a:extLst>
              <a:ext uri="{FF2B5EF4-FFF2-40B4-BE49-F238E27FC236}">
                <a16:creationId xmlns:a16="http://schemas.microsoft.com/office/drawing/2014/main" id="{AAB0FB10-BE7A-46DA-B3E0-944273BE2C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89" y="5489896"/>
            <a:ext cx="1080000" cy="1080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F7AF590C-5C58-455E-825F-DA24DC5DE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/>
                </a:solidFill>
                <a:latin typeface="Agency FB" panose="020B05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08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7664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678FBE-944A-4D7F-A6E0-B87673E1514C}"/>
              </a:ext>
            </a:extLst>
          </p:cNvPr>
          <p:cNvSpPr/>
          <p:nvPr userDrawn="1"/>
        </p:nvSpPr>
        <p:spPr>
          <a:xfrm>
            <a:off x="0" y="1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D761F-8C4A-4D2E-B4CE-2823042A88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21312" y="2337096"/>
            <a:ext cx="4901169" cy="23763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0"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376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678FBE-944A-4D7F-A6E0-B87673E1514C}"/>
              </a:ext>
            </a:extLst>
          </p:cNvPr>
          <p:cNvSpPr/>
          <p:nvPr userDrawn="1"/>
        </p:nvSpPr>
        <p:spPr>
          <a:xfrm>
            <a:off x="0" y="1"/>
            <a:ext cx="6096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3D3C48-D91E-4226-9C6D-19253A7C02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21312" y="2337096"/>
            <a:ext cx="4901169" cy="23763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0"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02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678FBE-944A-4D7F-A6E0-B87673E1514C}"/>
              </a:ext>
            </a:extLst>
          </p:cNvPr>
          <p:cNvSpPr/>
          <p:nvPr userDrawn="1"/>
        </p:nvSpPr>
        <p:spPr>
          <a:xfrm>
            <a:off x="0" y="1"/>
            <a:ext cx="6096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8701BAE-248B-448F-AD21-E41AA08DC2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21312" y="2337096"/>
            <a:ext cx="4901169" cy="23763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0"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58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678FBE-944A-4D7F-A6E0-B87673E1514C}"/>
              </a:ext>
            </a:extLst>
          </p:cNvPr>
          <p:cNvSpPr/>
          <p:nvPr userDrawn="1"/>
        </p:nvSpPr>
        <p:spPr>
          <a:xfrm>
            <a:off x="0" y="1"/>
            <a:ext cx="6096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12404-23EA-4B3C-9312-06326003B0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21312" y="2337096"/>
            <a:ext cx="4901169" cy="23763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0"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854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678FBE-944A-4D7F-A6E0-B87673E1514C}"/>
              </a:ext>
            </a:extLst>
          </p:cNvPr>
          <p:cNvSpPr/>
          <p:nvPr userDrawn="1"/>
        </p:nvSpPr>
        <p:spPr>
          <a:xfrm>
            <a:off x="0" y="1"/>
            <a:ext cx="609600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D8CB68-440D-4080-9472-63CA11FC21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21312" y="2337096"/>
            <a:ext cx="4901169" cy="23763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0"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54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4794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022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62" r:id="rId3"/>
    <p:sldLayoutId id="2147483663" r:id="rId4"/>
    <p:sldLayoutId id="214748366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63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09D76A2-07CB-40ED-917E-274DC29A590C}"/>
              </a:ext>
            </a:extLst>
          </p:cNvPr>
          <p:cNvSpPr/>
          <p:nvPr userDrawn="1"/>
        </p:nvSpPr>
        <p:spPr>
          <a:xfrm>
            <a:off x="0" y="1850010"/>
            <a:ext cx="12192000" cy="31579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6AA122A-7433-4605-946D-A555C877BE90}"/>
              </a:ext>
            </a:extLst>
          </p:cNvPr>
          <p:cNvSpPr txBox="1">
            <a:spLocks/>
          </p:cNvSpPr>
          <p:nvPr userDrawn="1"/>
        </p:nvSpPr>
        <p:spPr>
          <a:xfrm>
            <a:off x="908116" y="2080390"/>
            <a:ext cx="4003249" cy="23876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5"/>
                </a:solidFill>
                <a:latin typeface="Agency FB" panose="020B0503020202020204" pitchFamily="34" charset="0"/>
                <a:ea typeface="+mj-ea"/>
                <a:cs typeface="+mj-cs"/>
              </a:defRPr>
            </a:lvl1pPr>
          </a:lstStyle>
          <a:p>
            <a:r>
              <a:rPr lang="en-US" sz="8800" dirty="0">
                <a:solidFill>
                  <a:schemeClr val="bg1"/>
                </a:solidFill>
              </a:rPr>
              <a:t>Thank you</a:t>
            </a:r>
            <a:endParaRPr lang="en-GB" sz="8800" dirty="0">
              <a:solidFill>
                <a:schemeClr val="bg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FEF6596-E53B-4F59-8ABC-FA9BAEC0AC75}"/>
              </a:ext>
            </a:extLst>
          </p:cNvPr>
          <p:cNvSpPr/>
          <p:nvPr userDrawn="1"/>
        </p:nvSpPr>
        <p:spPr>
          <a:xfrm>
            <a:off x="5819481" y="1444472"/>
            <a:ext cx="3780000" cy="37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3CC766B2-46C0-4FC3-BF7A-E4C9F39490D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481" y="1534472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1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E1A01C9-BBA5-48CE-B678-905EB6FFB8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66" r="26059"/>
          <a:stretch/>
        </p:blipFill>
        <p:spPr bwMode="auto">
          <a:xfrm>
            <a:off x="10706154" y="5222884"/>
            <a:ext cx="1467002" cy="1493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BD351D0-18C7-4D08-89CA-60C6997AE9C2}"/>
              </a:ext>
            </a:extLst>
          </p:cNvPr>
          <p:cNvSpPr txBox="1"/>
          <p:nvPr/>
        </p:nvSpPr>
        <p:spPr>
          <a:xfrm>
            <a:off x="0" y="132889"/>
            <a:ext cx="12192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Agency FB" panose="020B0503020202020204" pitchFamily="34" charset="0"/>
              </a:rPr>
              <a:t>The OU Space Society are running four competitions for World Space Week 4</a:t>
            </a:r>
            <a:r>
              <a:rPr lang="en-GB" sz="2800" baseline="30000" dirty="0">
                <a:solidFill>
                  <a:schemeClr val="accent1"/>
                </a:solidFill>
                <a:latin typeface="Agency FB" panose="020B0503020202020204" pitchFamily="34" charset="0"/>
              </a:rPr>
              <a:t>th</a:t>
            </a:r>
            <a:r>
              <a:rPr lang="en-GB" sz="2800" dirty="0">
                <a:solidFill>
                  <a:schemeClr val="accent1"/>
                </a:solidFill>
                <a:latin typeface="Agency FB" panose="020B0503020202020204" pitchFamily="34" charset="0"/>
              </a:rPr>
              <a:t> -10</a:t>
            </a:r>
            <a:r>
              <a:rPr lang="en-GB" sz="2800" baseline="30000" dirty="0">
                <a:solidFill>
                  <a:schemeClr val="accent1"/>
                </a:solidFill>
                <a:latin typeface="Agency FB" panose="020B0503020202020204" pitchFamily="34" charset="0"/>
              </a:rPr>
              <a:t>th</a:t>
            </a:r>
            <a:r>
              <a:rPr lang="en-GB" sz="2800" dirty="0">
                <a:solidFill>
                  <a:schemeClr val="accent1"/>
                </a:solidFill>
                <a:latin typeface="Agency FB" panose="020B0503020202020204" pitchFamily="34" charset="0"/>
              </a:rPr>
              <a:t> October 2021</a:t>
            </a:r>
            <a:br>
              <a:rPr lang="en-GB" sz="18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This years theme is Women in Space. 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So get your pens, cameras and crafting kit at the ready. Choose the competition which best suits your creative side and good luck!</a:t>
            </a:r>
            <a:endParaRPr lang="en-GB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D285DE-B5A6-4671-AA59-8C3C418DA3D2}"/>
              </a:ext>
            </a:extLst>
          </p:cNvPr>
          <p:cNvSpPr txBox="1"/>
          <p:nvPr/>
        </p:nvSpPr>
        <p:spPr>
          <a:xfrm>
            <a:off x="1971490" y="1567799"/>
            <a:ext cx="85138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  <a:latin typeface="Agency FB" panose="020B0503020202020204" pitchFamily="34" charset="0"/>
              </a:rPr>
              <a:t>Writing competition </a:t>
            </a:r>
            <a:r>
              <a:rPr lang="en-GB" sz="1600" dirty="0">
                <a:solidFill>
                  <a:schemeClr val="tx1"/>
                </a:solidFill>
              </a:rPr>
              <a:t>– send us a original piece of work no more than 500 words for your chance to win a hoodie (size and colour to be chosen by winner)</a:t>
            </a:r>
            <a:endParaRPr lang="en-GB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F3397B-20C5-49B7-AAEF-C3419A7DFC7D}"/>
              </a:ext>
            </a:extLst>
          </p:cNvPr>
          <p:cNvSpPr txBox="1"/>
          <p:nvPr/>
        </p:nvSpPr>
        <p:spPr>
          <a:xfrm>
            <a:off x="1971490" y="2387576"/>
            <a:ext cx="801221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  <a:latin typeface="Agency FB" panose="020B0503020202020204" pitchFamily="34" charset="0"/>
              </a:rPr>
              <a:t>Photo competition </a:t>
            </a:r>
            <a:r>
              <a:rPr lang="en-GB" sz="1800" dirty="0">
                <a:solidFill>
                  <a:schemeClr val="tx1"/>
                </a:solidFill>
              </a:rPr>
              <a:t>–</a:t>
            </a:r>
            <a:r>
              <a:rPr lang="en-GB" sz="1600" dirty="0">
                <a:solidFill>
                  <a:schemeClr val="tx1"/>
                </a:solidFill>
              </a:rPr>
              <a:t> show us your best space related photo for a chance to win a mug</a:t>
            </a:r>
            <a:endParaRPr lang="en-GB" sz="16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53CAAD-9905-41BB-A562-E16227944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182" y="1532389"/>
            <a:ext cx="1622822" cy="156872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12088D8-2540-4462-93F8-E485D98CDBCA}"/>
              </a:ext>
            </a:extLst>
          </p:cNvPr>
          <p:cNvSpPr txBox="1"/>
          <p:nvPr/>
        </p:nvSpPr>
        <p:spPr>
          <a:xfrm>
            <a:off x="1971490" y="2913890"/>
            <a:ext cx="81914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  <a:latin typeface="Agency FB" panose="020B0503020202020204" pitchFamily="34" charset="0"/>
              </a:rPr>
              <a:t>Art/craft competition </a:t>
            </a:r>
            <a:r>
              <a:rPr lang="en-GB" sz="1800" dirty="0">
                <a:solidFill>
                  <a:schemeClr val="tx1"/>
                </a:solidFill>
              </a:rPr>
              <a:t>– </a:t>
            </a:r>
            <a:r>
              <a:rPr lang="en-GB" sz="1600" dirty="0">
                <a:solidFill>
                  <a:schemeClr val="tx1"/>
                </a:solidFill>
              </a:rPr>
              <a:t>get crafty and inspired and send us a photo of your creation for a chance to win a mission patch</a:t>
            </a:r>
            <a:endParaRPr lang="en-GB" sz="16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E767524-1E92-4028-9A93-07FE75E833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1832" y="3689518"/>
            <a:ext cx="1709115" cy="153670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0D79D0A-D1BC-4D9B-806A-150E04D1E2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2980" y="1412868"/>
            <a:ext cx="1727967" cy="209989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22E460C-1828-4963-8E3F-264DA4C6A7ED}"/>
              </a:ext>
            </a:extLst>
          </p:cNvPr>
          <p:cNvSpPr txBox="1"/>
          <p:nvPr/>
        </p:nvSpPr>
        <p:spPr>
          <a:xfrm>
            <a:off x="1971490" y="3756883"/>
            <a:ext cx="8138015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  <a:latin typeface="Agency FB" panose="020B0503020202020204" pitchFamily="34" charset="0"/>
              </a:rPr>
              <a:t>Kids art/craft competition </a:t>
            </a:r>
            <a:r>
              <a:rPr lang="en-GB" sz="1800" dirty="0">
                <a:solidFill>
                  <a:schemeClr val="tx1"/>
                </a:solidFill>
              </a:rPr>
              <a:t>– </a:t>
            </a:r>
            <a:r>
              <a:rPr lang="en-GB" sz="1600" dirty="0">
                <a:solidFill>
                  <a:schemeClr val="tx1"/>
                </a:solidFill>
              </a:rPr>
              <a:t>we would love to see how creative your little ones can be.</a:t>
            </a:r>
          </a:p>
          <a:p>
            <a:r>
              <a:rPr lang="en-GB" sz="1600" dirty="0">
                <a:solidFill>
                  <a:schemeClr val="tx1"/>
                </a:solidFill>
              </a:rPr>
              <a:t>Three lucky winners will win a society mascot Captain Tardi </a:t>
            </a:r>
          </a:p>
          <a:p>
            <a:r>
              <a:rPr lang="en-GB" sz="1600" dirty="0">
                <a:solidFill>
                  <a:schemeClr val="tx1"/>
                </a:solidFill>
              </a:rPr>
              <a:t>(one winner will be chosen from each age category) Age categories  4-6 , 7-10 and 11-16</a:t>
            </a:r>
          </a:p>
          <a:p>
            <a:br>
              <a:rPr lang="en-GB" sz="1600" dirty="0">
                <a:solidFill>
                  <a:schemeClr val="tx1"/>
                </a:solidFill>
              </a:rPr>
            </a:br>
            <a:r>
              <a:rPr lang="en-GB" sz="1600" dirty="0">
                <a:solidFill>
                  <a:schemeClr val="tx1"/>
                </a:solidFill>
              </a:rPr>
              <a:t>Parents/carers please feel free to give us a description of the creations and tell us which age category you are entering in.</a:t>
            </a:r>
            <a:endParaRPr lang="en-GB" sz="16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BD7131C-5B76-4D55-BB85-7CBFF15C044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779" y="3756883"/>
            <a:ext cx="1863629" cy="1386468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E16E1158-EF0C-4B83-A259-045DC5A8DEC5}"/>
              </a:ext>
            </a:extLst>
          </p:cNvPr>
          <p:cNvSpPr txBox="1"/>
          <p:nvPr/>
        </p:nvSpPr>
        <p:spPr>
          <a:xfrm>
            <a:off x="1310080" y="5986447"/>
            <a:ext cx="957183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Enter by emailing: ouspacesociety@outlook.com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All competitions close Thursday 7</a:t>
            </a:r>
            <a:r>
              <a:rPr lang="en-GB" sz="1400" baseline="30000" dirty="0">
                <a:solidFill>
                  <a:schemeClr val="bg1"/>
                </a:solidFill>
              </a:rPr>
              <a:t>th</a:t>
            </a:r>
            <a:r>
              <a:rPr lang="en-GB" sz="1400" dirty="0">
                <a:solidFill>
                  <a:schemeClr val="bg1"/>
                </a:solidFill>
              </a:rPr>
              <a:t> October 2021 at midnight</a:t>
            </a:r>
            <a:br>
              <a:rPr lang="en-GB" sz="1400" dirty="0">
                <a:solidFill>
                  <a:schemeClr val="bg1"/>
                </a:solidFill>
              </a:rPr>
            </a:br>
            <a:r>
              <a:rPr lang="en-GB" sz="1400" dirty="0">
                <a:solidFill>
                  <a:schemeClr val="bg1"/>
                </a:solidFill>
              </a:rPr>
              <a:t>All entries will be reviewed by the Space Society committee and winners will be notified by email on Sunday 10</a:t>
            </a:r>
            <a:r>
              <a:rPr lang="en-GB" sz="1400" baseline="30000" dirty="0">
                <a:solidFill>
                  <a:schemeClr val="bg1"/>
                </a:solidFill>
              </a:rPr>
              <a:t>th</a:t>
            </a:r>
            <a:r>
              <a:rPr lang="en-GB" sz="1400" dirty="0">
                <a:solidFill>
                  <a:schemeClr val="bg1"/>
                </a:solidFill>
              </a:rPr>
              <a:t> October 2021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860359236"/>
      </p:ext>
    </p:extLst>
  </p:cSld>
  <p:clrMapOvr>
    <a:masterClrMapping/>
  </p:clrMapOvr>
</p:sld>
</file>

<file path=ppt/theme/theme1.xml><?xml version="1.0" encoding="utf-8"?>
<a:theme xmlns:a="http://schemas.openxmlformats.org/drawingml/2006/main" name="1. Title &amp; tex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. Divider_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. Divider_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. Thank yo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7274ECCDCDB44E892159DAA817CDEE" ma:contentTypeVersion="9" ma:contentTypeDescription="Create a new document." ma:contentTypeScope="" ma:versionID="1f4f8fba441c3df0e635305ec43f9f8d">
  <xsd:schema xmlns:xsd="http://www.w3.org/2001/XMLSchema" xmlns:xs="http://www.w3.org/2001/XMLSchema" xmlns:p="http://schemas.microsoft.com/office/2006/metadata/properties" xmlns:ns3="1d2efae3-4d2c-45b7-91f2-e224ef9e82eb" targetNamespace="http://schemas.microsoft.com/office/2006/metadata/properties" ma:root="true" ma:fieldsID="d64b4d71d2e5bc46e74add57c247193c" ns3:_="">
    <xsd:import namespace="1d2efae3-4d2c-45b7-91f2-e224ef9e82e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2efae3-4d2c-45b7-91f2-e224ef9e82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60F689-505F-425C-9F56-CC206BB1F86B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1d2efae3-4d2c-45b7-91f2-e224ef9e82eb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FA9EDC8-0E32-4324-9E05-D0F078128F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2efae3-4d2c-45b7-91f2-e224ef9e82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A55CDE-35DB-4FC3-9365-68FDEACAC8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2349</TotalTime>
  <Words>240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Agency FB</vt:lpstr>
      <vt:lpstr>Arial</vt:lpstr>
      <vt:lpstr>Calibri</vt:lpstr>
      <vt:lpstr>1. Title &amp; text</vt:lpstr>
      <vt:lpstr>2. Divider_logo</vt:lpstr>
      <vt:lpstr>3. Divider_logo</vt:lpstr>
      <vt:lpstr>4. Thank you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 SOCIETY</dc:title>
  <dc:creator>Annette Hunsley</dc:creator>
  <cp:lastModifiedBy>Tracy Thompson</cp:lastModifiedBy>
  <cp:revision>17</cp:revision>
  <dcterms:created xsi:type="dcterms:W3CDTF">2021-06-30T12:46:50Z</dcterms:created>
  <dcterms:modified xsi:type="dcterms:W3CDTF">2021-09-24T15:24:09Z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0x0101008E7274ECCDCDB44E892159DAA817CDEE</vt:lpwstr>
  </property>
</Properties>
</file>